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9643E1-56BC-4B93-86CF-7D13C8DB4D7F}" v="4" dt="2023-06-13T15:54:02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ore, Amy L." userId="c91ac042-0471-4b49-a5fa-5e9349a53b36" providerId="ADAL" clId="{EE9643E1-56BC-4B93-86CF-7D13C8DB4D7F}"/>
    <pc:docChg chg="custSel addSld delSld modSld sldOrd">
      <pc:chgData name="Moore, Amy L." userId="c91ac042-0471-4b49-a5fa-5e9349a53b36" providerId="ADAL" clId="{EE9643E1-56BC-4B93-86CF-7D13C8DB4D7F}" dt="2023-07-03T14:19:51.837" v="250" actId="20577"/>
      <pc:docMkLst>
        <pc:docMk/>
      </pc:docMkLst>
      <pc:sldChg chg="modSp mod">
        <pc:chgData name="Moore, Amy L." userId="c91ac042-0471-4b49-a5fa-5e9349a53b36" providerId="ADAL" clId="{EE9643E1-56BC-4B93-86CF-7D13C8DB4D7F}" dt="2023-06-13T15:52:25.439" v="4" actId="20577"/>
        <pc:sldMkLst>
          <pc:docMk/>
          <pc:sldMk cId="1904199212" sldId="257"/>
        </pc:sldMkLst>
        <pc:spChg chg="mod">
          <ac:chgData name="Moore, Amy L." userId="c91ac042-0471-4b49-a5fa-5e9349a53b36" providerId="ADAL" clId="{EE9643E1-56BC-4B93-86CF-7D13C8DB4D7F}" dt="2023-06-13T15:52:25.439" v="4" actId="20577"/>
          <ac:spMkLst>
            <pc:docMk/>
            <pc:sldMk cId="1904199212" sldId="257"/>
            <ac:spMk id="2" creationId="{838ABFA7-52CA-13DA-CE99-143689A62A08}"/>
          </ac:spMkLst>
        </pc:spChg>
      </pc:sldChg>
      <pc:sldChg chg="new del">
        <pc:chgData name="Moore, Amy L." userId="c91ac042-0471-4b49-a5fa-5e9349a53b36" providerId="ADAL" clId="{EE9643E1-56BC-4B93-86CF-7D13C8DB4D7F}" dt="2023-06-13T15:54:25.275" v="128" actId="47"/>
        <pc:sldMkLst>
          <pc:docMk/>
          <pc:sldMk cId="503569063" sldId="259"/>
        </pc:sldMkLst>
      </pc:sldChg>
      <pc:sldChg chg="addSp delSp modSp new mod">
        <pc:chgData name="Moore, Amy L." userId="c91ac042-0471-4b49-a5fa-5e9349a53b36" providerId="ADAL" clId="{EE9643E1-56BC-4B93-86CF-7D13C8DB4D7F}" dt="2023-06-13T15:54:20.489" v="127" actId="1076"/>
        <pc:sldMkLst>
          <pc:docMk/>
          <pc:sldMk cId="4138754557" sldId="260"/>
        </pc:sldMkLst>
        <pc:spChg chg="mod">
          <ac:chgData name="Moore, Amy L." userId="c91ac042-0471-4b49-a5fa-5e9349a53b36" providerId="ADAL" clId="{EE9643E1-56BC-4B93-86CF-7D13C8DB4D7F}" dt="2023-06-13T15:54:20.489" v="127" actId="1076"/>
          <ac:spMkLst>
            <pc:docMk/>
            <pc:sldMk cId="4138754557" sldId="260"/>
            <ac:spMk id="2" creationId="{C1D7CE34-F530-2F15-7D2C-74FD8E214DC1}"/>
          </ac:spMkLst>
        </pc:spChg>
        <pc:spChg chg="del mod">
          <ac:chgData name="Moore, Amy L." userId="c91ac042-0471-4b49-a5fa-5e9349a53b36" providerId="ADAL" clId="{EE9643E1-56BC-4B93-86CF-7D13C8DB4D7F}" dt="2023-06-13T15:52:52.268" v="29" actId="478"/>
          <ac:spMkLst>
            <pc:docMk/>
            <pc:sldMk cId="4138754557" sldId="260"/>
            <ac:spMk id="3" creationId="{87C70034-FCEE-A155-2D66-D69EDF30B9F8}"/>
          </ac:spMkLst>
        </pc:spChg>
        <pc:spChg chg="add mod">
          <ac:chgData name="Moore, Amy L." userId="c91ac042-0471-4b49-a5fa-5e9349a53b36" providerId="ADAL" clId="{EE9643E1-56BC-4B93-86CF-7D13C8DB4D7F}" dt="2023-06-13T15:53:44.294" v="67" actId="20577"/>
          <ac:spMkLst>
            <pc:docMk/>
            <pc:sldMk cId="4138754557" sldId="260"/>
            <ac:spMk id="13" creationId="{FE5AF059-2786-A861-E3BC-6CC1DE3F4785}"/>
          </ac:spMkLst>
        </pc:spChg>
        <pc:spChg chg="add mod">
          <ac:chgData name="Moore, Amy L." userId="c91ac042-0471-4b49-a5fa-5e9349a53b36" providerId="ADAL" clId="{EE9643E1-56BC-4B93-86CF-7D13C8DB4D7F}" dt="2023-06-13T15:54:18.136" v="126" actId="1076"/>
          <ac:spMkLst>
            <pc:docMk/>
            <pc:sldMk cId="4138754557" sldId="260"/>
            <ac:spMk id="17" creationId="{6B0D78BA-C3F6-35DB-1FAA-190A3BD66C63}"/>
          </ac:spMkLst>
        </pc:spChg>
        <pc:picChg chg="add del">
          <ac:chgData name="Moore, Amy L." userId="c91ac042-0471-4b49-a5fa-5e9349a53b36" providerId="ADAL" clId="{EE9643E1-56BC-4B93-86CF-7D13C8DB4D7F}" dt="2023-06-13T15:52:48.391" v="27" actId="478"/>
          <ac:picMkLst>
            <pc:docMk/>
            <pc:sldMk cId="4138754557" sldId="260"/>
            <ac:picMk id="5" creationId="{DC216BA2-8A44-7D9B-D55C-C1B5F1D0ECD1}"/>
          </ac:picMkLst>
        </pc:picChg>
        <pc:picChg chg="add mod">
          <ac:chgData name="Moore, Amy L." userId="c91ac042-0471-4b49-a5fa-5e9349a53b36" providerId="ADAL" clId="{EE9643E1-56BC-4B93-86CF-7D13C8DB4D7F}" dt="2023-06-13T15:53:26.550" v="37" actId="1076"/>
          <ac:picMkLst>
            <pc:docMk/>
            <pc:sldMk cId="4138754557" sldId="260"/>
            <ac:picMk id="7" creationId="{1389F80C-54A1-9BF0-F6AA-689CA0992289}"/>
          </ac:picMkLst>
        </pc:picChg>
        <pc:picChg chg="add mod">
          <ac:chgData name="Moore, Amy L." userId="c91ac042-0471-4b49-a5fa-5e9349a53b36" providerId="ADAL" clId="{EE9643E1-56BC-4B93-86CF-7D13C8DB4D7F}" dt="2023-06-13T15:53:27.962" v="38" actId="1076"/>
          <ac:picMkLst>
            <pc:docMk/>
            <pc:sldMk cId="4138754557" sldId="260"/>
            <ac:picMk id="9" creationId="{098884C9-6E3B-03A0-1428-16870D95738F}"/>
          </ac:picMkLst>
        </pc:picChg>
        <pc:cxnChg chg="add mod">
          <ac:chgData name="Moore, Amy L." userId="c91ac042-0471-4b49-a5fa-5e9349a53b36" providerId="ADAL" clId="{EE9643E1-56BC-4B93-86CF-7D13C8DB4D7F}" dt="2023-06-13T15:53:58.149" v="72" actId="14100"/>
          <ac:cxnSpMkLst>
            <pc:docMk/>
            <pc:sldMk cId="4138754557" sldId="260"/>
            <ac:cxnSpMk id="10" creationId="{1E5BE0F3-5EBE-92B0-0F63-75AFE26B3300}"/>
          </ac:cxnSpMkLst>
        </pc:cxnChg>
        <pc:cxnChg chg="add mod">
          <ac:chgData name="Moore, Amy L." userId="c91ac042-0471-4b49-a5fa-5e9349a53b36" providerId="ADAL" clId="{EE9643E1-56BC-4B93-86CF-7D13C8DB4D7F}" dt="2023-06-13T15:53:48.929" v="68" actId="1076"/>
          <ac:cxnSpMkLst>
            <pc:docMk/>
            <pc:sldMk cId="4138754557" sldId="260"/>
            <ac:cxnSpMk id="11" creationId="{17568D48-E523-6139-BE78-45E6C95F7299}"/>
          </ac:cxnSpMkLst>
        </pc:cxnChg>
      </pc:sldChg>
      <pc:sldChg chg="delSp modSp new mod">
        <pc:chgData name="Moore, Amy L." userId="c91ac042-0471-4b49-a5fa-5e9349a53b36" providerId="ADAL" clId="{EE9643E1-56BC-4B93-86CF-7D13C8DB4D7F}" dt="2023-07-03T14:19:30.919" v="225" actId="1076"/>
        <pc:sldMkLst>
          <pc:docMk/>
          <pc:sldMk cId="3175648845" sldId="261"/>
        </pc:sldMkLst>
        <pc:spChg chg="mod">
          <ac:chgData name="Moore, Amy L." userId="c91ac042-0471-4b49-a5fa-5e9349a53b36" providerId="ADAL" clId="{EE9643E1-56BC-4B93-86CF-7D13C8DB4D7F}" dt="2023-07-03T14:19:30.919" v="225" actId="1076"/>
          <ac:spMkLst>
            <pc:docMk/>
            <pc:sldMk cId="3175648845" sldId="261"/>
            <ac:spMk id="2" creationId="{C014E08B-1E65-E61D-E51C-0480B0B9BE5E}"/>
          </ac:spMkLst>
        </pc:spChg>
        <pc:spChg chg="del">
          <ac:chgData name="Moore, Amy L." userId="c91ac042-0471-4b49-a5fa-5e9349a53b36" providerId="ADAL" clId="{EE9643E1-56BC-4B93-86CF-7D13C8DB4D7F}" dt="2023-07-03T14:19:26.364" v="224" actId="478"/>
          <ac:spMkLst>
            <pc:docMk/>
            <pc:sldMk cId="3175648845" sldId="261"/>
            <ac:spMk id="3" creationId="{F611516B-5D85-0E66-A0E2-D9BBB22F0153}"/>
          </ac:spMkLst>
        </pc:spChg>
      </pc:sldChg>
      <pc:sldChg chg="new del">
        <pc:chgData name="Moore, Amy L." userId="c91ac042-0471-4b49-a5fa-5e9349a53b36" providerId="ADAL" clId="{EE9643E1-56BC-4B93-86CF-7D13C8DB4D7F}" dt="2023-07-03T14:19:37.146" v="227" actId="47"/>
        <pc:sldMkLst>
          <pc:docMk/>
          <pc:sldMk cId="745073105" sldId="262"/>
        </pc:sldMkLst>
      </pc:sldChg>
      <pc:sldChg chg="modSp add mod ord">
        <pc:chgData name="Moore, Amy L." userId="c91ac042-0471-4b49-a5fa-5e9349a53b36" providerId="ADAL" clId="{EE9643E1-56BC-4B93-86CF-7D13C8DB4D7F}" dt="2023-07-03T14:19:51.837" v="250" actId="20577"/>
        <pc:sldMkLst>
          <pc:docMk/>
          <pc:sldMk cId="1652437815" sldId="262"/>
        </pc:sldMkLst>
        <pc:spChg chg="mod">
          <ac:chgData name="Moore, Amy L." userId="c91ac042-0471-4b49-a5fa-5e9349a53b36" providerId="ADAL" clId="{EE9643E1-56BC-4B93-86CF-7D13C8DB4D7F}" dt="2023-07-03T14:19:51.837" v="250" actId="20577"/>
          <ac:spMkLst>
            <pc:docMk/>
            <pc:sldMk cId="1652437815" sldId="262"/>
            <ac:spMk id="2" creationId="{C014E08B-1E65-E61D-E51C-0480B0B9BE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A1BF-08E8-13FF-6F15-FF8FC6492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D0290-F75A-E1DB-6EA9-F9A5FE592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79A3F-8B37-CC64-08F7-ED8A090F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82F4-DDA2-D612-C3F3-AF7DBE6A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F22EB-306F-9C0A-F969-7E419E9E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4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AB66-D910-E15A-E587-E11E19A4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AE796-B0CF-F6A1-0AEE-8AD909B8E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9EF6B-C4AA-294E-7C5B-8F195562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E26C3-9E3E-3A79-0828-D423DF1F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286FC-4ACD-C5F9-B81C-CCC0E1B3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1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3140FC-27C8-C6F8-CE96-1CBDE91EC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61445-F06F-1640-26AA-1823DE6BD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3CC08-9369-5B15-1EC6-78124142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0B3EC-44D2-E86C-9FB4-95128A0B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36DC4-2C71-44DD-4191-8FDB073B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1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449D-8A2A-7710-27A9-C6625969C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81283-C9D7-C1D6-F5F4-88F6F1204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600D3-25FB-D20D-D9DA-C56BDF0F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2813C-09B9-6457-D70F-0B1DCFC3F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82D9-FD82-421E-2205-2722057A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1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1A5B-8A4F-0CB8-8ADF-8DBB3EFDC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02399-D9B7-6085-666C-B838741EB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2282A-E8DE-619E-62B5-7901436A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94495-6E2E-EE40-A1F7-48295819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261CF-0D70-883D-1EB9-D28258B7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7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4BD9-0AC0-AC11-8389-CAAC1779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90783-4964-69F6-9B2B-A161CEA32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DDB46-4A1B-CF80-6DEA-234AED34C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FB66D-690B-8ABC-54FB-B4BDC30D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EF72B-08CC-1C33-F421-B17715B1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89DD7-01CF-4177-D85E-677BAB4F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2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B20D-F23D-9253-A48C-E1DDF0DD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98266-C509-2E04-673F-79EEF6115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D4A2F-D877-AEB1-B84F-E640C92B4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D7E40-2468-16B3-F32B-A41890459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EA945-B07D-CD85-CAF4-3C5AC902E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1EE02B-6CC6-0D01-BA29-6C2B667D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BAD7F-B5D5-277D-D940-E60D611E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DC0009-4FF4-0936-11CF-AA94DA4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0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B739-56AB-6FBC-FC39-D6A1ED5D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489DC-FBFF-7C59-8B6C-098B65B4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8C1A86-9DD0-8FBA-7347-1C88D9A1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982E0-A9EB-AC65-3870-C01F7179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0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47071-77A0-BF9C-49C8-21E69A3C5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1F7DA-1CDC-2DCB-3778-963E80FE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8DB-B260-A2BB-C4F3-32396735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2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20DA-187D-3364-C1A3-8FF92397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F5E1A-F0B6-9B1E-DC3D-C27D289BF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EDCC7-1659-D62F-61DF-68CA0428C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B9FD7-779E-88DC-73FF-9BF10F43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BB488-1D52-7390-2A6B-45C274DB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01840-2E88-0892-D698-1B96D4E1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6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72B2-93B3-232E-EF8B-BA12B852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1B7F11-A70F-32FF-0DEE-95DF072BA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8EC5B1-6234-45C7-4D34-E590B5B58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E29F-ABE8-5787-9C33-E9C25298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340D5-D73E-0492-1077-C998434F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9F157-F5FA-ADE7-BE9D-3FC73FFE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E97CED-FFC9-E393-CC4F-D786539D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367D5-75D7-702E-5BC0-E5AF7342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79B5A-A63C-534C-17A3-4FB5F6A79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D6D5-B3F1-4908-ACD2-EE374E6B328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48798-D6E8-CDF2-6799-A223958C4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1168-9864-7C05-F038-FF835508D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E279-5D17-4A9F-B065-4C3A1CAE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8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2679-50C3-9FBC-6DD1-95B262A9BC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Adding Physical State to </a:t>
            </a:r>
            <a:r>
              <a:rPr lang="en-US" dirty="0" err="1"/>
              <a:t>ChemInventory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9F98B-DB9D-7385-569D-3D2AA394E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3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E08B-1E65-E61D-E51C-0480B0B9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222" y="2513102"/>
            <a:ext cx="10515600" cy="1325563"/>
          </a:xfrm>
        </p:spPr>
        <p:txBody>
          <a:bodyPr/>
          <a:lstStyle/>
          <a:p>
            <a:r>
              <a:rPr lang="en-US" dirty="0"/>
              <a:t>Adding a New Container to your Inventory</a:t>
            </a:r>
          </a:p>
        </p:txBody>
      </p:sp>
    </p:spTree>
    <p:extLst>
      <p:ext uri="{BB962C8B-B14F-4D97-AF65-F5344CB8AC3E}">
        <p14:creationId xmlns:p14="http://schemas.microsoft.com/office/powerpoint/2010/main" val="317564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BFA7-52CA-13DA-CE99-143689A6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713480" cy="1325563"/>
          </a:xfrm>
        </p:spPr>
        <p:txBody>
          <a:bodyPr/>
          <a:lstStyle/>
          <a:p>
            <a:r>
              <a:rPr lang="en-US" dirty="0"/>
              <a:t>Adding a New Container</a:t>
            </a:r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D73501A2-3AE9-06ED-36CD-622A01312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1120" y="78104"/>
            <a:ext cx="5770880" cy="702002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1AF3A4-386B-F4B8-2427-73C9C2F3D052}"/>
              </a:ext>
            </a:extLst>
          </p:cNvPr>
          <p:cNvCxnSpPr/>
          <p:nvPr/>
        </p:nvCxnSpPr>
        <p:spPr>
          <a:xfrm>
            <a:off x="4551680" y="4632960"/>
            <a:ext cx="7020560" cy="19913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CA94A52-E9EB-96A7-B77D-FC8EFCDCEE47}"/>
              </a:ext>
            </a:extLst>
          </p:cNvPr>
          <p:cNvSpPr txBox="1"/>
          <p:nvPr/>
        </p:nvSpPr>
        <p:spPr>
          <a:xfrm>
            <a:off x="741872" y="3217653"/>
            <a:ext cx="4151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chemical information and click “Next”</a:t>
            </a:r>
          </a:p>
        </p:txBody>
      </p:sp>
    </p:spTree>
    <p:extLst>
      <p:ext uri="{BB962C8B-B14F-4D97-AF65-F5344CB8AC3E}">
        <p14:creationId xmlns:p14="http://schemas.microsoft.com/office/powerpoint/2010/main" val="190419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57897-8465-9B4C-2502-C3041160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54965"/>
            <a:ext cx="5575348" cy="1325563"/>
          </a:xfrm>
        </p:spPr>
        <p:txBody>
          <a:bodyPr>
            <a:normAutofit/>
          </a:bodyPr>
          <a:lstStyle/>
          <a:p>
            <a:r>
              <a:rPr lang="en-US" dirty="0"/>
              <a:t>Adding Physical State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EDAC7AB3-4502-E4E9-C5D9-07A73DD72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5465" y="354965"/>
            <a:ext cx="4883150" cy="5962650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11BE4BB-E2EA-BB19-AEB6-C616BC03D0A5}"/>
              </a:ext>
            </a:extLst>
          </p:cNvPr>
          <p:cNvCxnSpPr>
            <a:cxnSpLocks/>
          </p:cNvCxnSpPr>
          <p:nvPr/>
        </p:nvCxnSpPr>
        <p:spPr>
          <a:xfrm>
            <a:off x="5098211" y="1854679"/>
            <a:ext cx="5042044" cy="34729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A50842A-C107-2130-5840-B43DF43A4F07}"/>
              </a:ext>
            </a:extLst>
          </p:cNvPr>
          <p:cNvSpPr txBox="1"/>
          <p:nvPr/>
        </p:nvSpPr>
        <p:spPr>
          <a:xfrm>
            <a:off x="325450" y="1563674"/>
            <a:ext cx="5666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 Click on “Edit” and a drop down will appear.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D3C6DF-F49D-B02B-7673-6C6E8644E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275" y="5696544"/>
            <a:ext cx="2705239" cy="8064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033B43-8EA3-D656-6F7D-35D5FE690A6F}"/>
              </a:ext>
            </a:extLst>
          </p:cNvPr>
          <p:cNvSpPr txBox="1"/>
          <p:nvPr/>
        </p:nvSpPr>
        <p:spPr>
          <a:xfrm>
            <a:off x="325450" y="2327418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2.  Click on the proper Physical state of the matter</a:t>
            </a:r>
          </a:p>
        </p:txBody>
      </p:sp>
      <p:pic>
        <p:nvPicPr>
          <p:cNvPr id="12" name="Picture 11" descr="A picture containing text, screenshot, rectangle, display&#10;&#10;Description automatically generated">
            <a:extLst>
              <a:ext uri="{FF2B5EF4-FFF2-40B4-BE49-F238E27FC236}">
                <a16:creationId xmlns:a16="http://schemas.microsoft.com/office/drawing/2014/main" id="{F75CAEC5-4149-B416-746D-715DD4FA44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428" y="3624319"/>
            <a:ext cx="2597150" cy="143510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52D6EA-A1F9-6893-FE54-83DDC58A165A}"/>
              </a:ext>
            </a:extLst>
          </p:cNvPr>
          <p:cNvCxnSpPr>
            <a:cxnSpLocks/>
          </p:cNvCxnSpPr>
          <p:nvPr/>
        </p:nvCxnSpPr>
        <p:spPr>
          <a:xfrm>
            <a:off x="2417782" y="5241016"/>
            <a:ext cx="1481358" cy="5934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7F47642-1627-1344-7976-0680AC098936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1035024" y="2611857"/>
            <a:ext cx="1658404" cy="17300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B4CE5B6-EB6B-C5F3-742E-C989786176CA}"/>
              </a:ext>
            </a:extLst>
          </p:cNvPr>
          <p:cNvSpPr txBox="1"/>
          <p:nvPr/>
        </p:nvSpPr>
        <p:spPr>
          <a:xfrm>
            <a:off x="325450" y="5109660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3.  Save your changes </a:t>
            </a:r>
          </a:p>
        </p:txBody>
      </p:sp>
    </p:spTree>
    <p:extLst>
      <p:ext uri="{BB962C8B-B14F-4D97-AF65-F5344CB8AC3E}">
        <p14:creationId xmlns:p14="http://schemas.microsoft.com/office/powerpoint/2010/main" val="120507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E08B-1E65-E61D-E51C-0480B0B9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222" y="2513102"/>
            <a:ext cx="10515600" cy="1325563"/>
          </a:xfrm>
        </p:spPr>
        <p:txBody>
          <a:bodyPr/>
          <a:lstStyle/>
          <a:p>
            <a:r>
              <a:rPr lang="en-US" dirty="0"/>
              <a:t>Editing a Container in your Inventory</a:t>
            </a:r>
          </a:p>
        </p:txBody>
      </p:sp>
    </p:spTree>
    <p:extLst>
      <p:ext uri="{BB962C8B-B14F-4D97-AF65-F5344CB8AC3E}">
        <p14:creationId xmlns:p14="http://schemas.microsoft.com/office/powerpoint/2010/main" val="165243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CE34-F530-2F15-7D2C-74FD8E21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282" y="374488"/>
            <a:ext cx="4605068" cy="1325563"/>
          </a:xfrm>
        </p:spPr>
        <p:txBody>
          <a:bodyPr/>
          <a:lstStyle/>
          <a:p>
            <a:r>
              <a:rPr lang="en-US" dirty="0"/>
              <a:t>Editing a container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89F80C-54A1-9BF0-F6AA-689CA0992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509" y="1523926"/>
            <a:ext cx="6712295" cy="14478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8884C9-6E3B-03A0-1428-16870D957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438" y="3098607"/>
            <a:ext cx="7455283" cy="375939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E5BE0F3-5EBE-92B0-0F63-75AFE26B3300}"/>
              </a:ext>
            </a:extLst>
          </p:cNvPr>
          <p:cNvCxnSpPr>
            <a:cxnSpLocks/>
          </p:cNvCxnSpPr>
          <p:nvPr/>
        </p:nvCxnSpPr>
        <p:spPr>
          <a:xfrm flipV="1">
            <a:off x="4785360" y="3429000"/>
            <a:ext cx="7254240" cy="9499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568D48-E523-6139-BE78-45E6C95F7299}"/>
              </a:ext>
            </a:extLst>
          </p:cNvPr>
          <p:cNvCxnSpPr>
            <a:cxnSpLocks/>
          </p:cNvCxnSpPr>
          <p:nvPr/>
        </p:nvCxnSpPr>
        <p:spPr>
          <a:xfrm>
            <a:off x="1165908" y="2394083"/>
            <a:ext cx="4462732" cy="4630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E5AF059-2786-A861-E3BC-6CC1DE3F4785}"/>
              </a:ext>
            </a:extLst>
          </p:cNvPr>
          <p:cNvSpPr txBox="1"/>
          <p:nvPr/>
        </p:nvSpPr>
        <p:spPr>
          <a:xfrm>
            <a:off x="731520" y="2099725"/>
            <a:ext cx="2434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 on Chemical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0D78BA-C3F6-35DB-1FAA-190A3BD66C63}"/>
              </a:ext>
            </a:extLst>
          </p:cNvPr>
          <p:cNvSpPr txBox="1"/>
          <p:nvPr/>
        </p:nvSpPr>
        <p:spPr>
          <a:xfrm>
            <a:off x="763294" y="4194294"/>
            <a:ext cx="284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Edit State and Save changes.</a:t>
            </a:r>
          </a:p>
        </p:txBody>
      </p:sp>
    </p:spTree>
    <p:extLst>
      <p:ext uri="{BB962C8B-B14F-4D97-AF65-F5344CB8AC3E}">
        <p14:creationId xmlns:p14="http://schemas.microsoft.com/office/powerpoint/2010/main" val="4138754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76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Adding Physical State to ChemInventory</vt:lpstr>
      <vt:lpstr>Adding a New Container to your Inventory</vt:lpstr>
      <vt:lpstr>Adding a New Container</vt:lpstr>
      <vt:lpstr>Adding Physical State</vt:lpstr>
      <vt:lpstr>Editing a Container in your Inventory</vt:lpstr>
      <vt:lpstr>Editing a container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Physical State to ChemInventory</dc:title>
  <dc:creator>Moore, Amy L.</dc:creator>
  <cp:lastModifiedBy>Moore, Amy L.</cp:lastModifiedBy>
  <cp:revision>1</cp:revision>
  <dcterms:created xsi:type="dcterms:W3CDTF">2023-06-13T15:35:39Z</dcterms:created>
  <dcterms:modified xsi:type="dcterms:W3CDTF">2023-07-03T14:20:00Z</dcterms:modified>
</cp:coreProperties>
</file>